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7386-71E8-4E92-B002-BC5249F415E9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25AC-64AE-4FD8-999D-B36C81C8B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68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7386-71E8-4E92-B002-BC5249F415E9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25AC-64AE-4FD8-999D-B36C81C8B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7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7386-71E8-4E92-B002-BC5249F415E9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25AC-64AE-4FD8-999D-B36C81C8B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01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7386-71E8-4E92-B002-BC5249F415E9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25AC-64AE-4FD8-999D-B36C81C8B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17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7386-71E8-4E92-B002-BC5249F415E9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25AC-64AE-4FD8-999D-B36C81C8B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136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7386-71E8-4E92-B002-BC5249F415E9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25AC-64AE-4FD8-999D-B36C81C8B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18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7386-71E8-4E92-B002-BC5249F415E9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25AC-64AE-4FD8-999D-B36C81C8B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49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7386-71E8-4E92-B002-BC5249F415E9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25AC-64AE-4FD8-999D-B36C81C8B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63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7386-71E8-4E92-B002-BC5249F415E9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25AC-64AE-4FD8-999D-B36C81C8B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232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7386-71E8-4E92-B002-BC5249F415E9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25AC-64AE-4FD8-999D-B36C81C8B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52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7386-71E8-4E92-B002-BC5249F415E9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25AC-64AE-4FD8-999D-B36C81C8B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698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27386-71E8-4E92-B002-BC5249F415E9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E25AC-64AE-4FD8-999D-B36C81C8B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60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y-AM" dirty="0" smtClean="0"/>
              <a:t>Շերամ և Մեղուներ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y-AM" dirty="0" smtClean="0"/>
              <a:t>Հարավային դպրոց-պարտեզ</a:t>
            </a:r>
          </a:p>
          <a:p>
            <a:r>
              <a:rPr lang="hy-AM" dirty="0" smtClean="0"/>
              <a:t>3․1 դասարանի սովորող՝ </a:t>
            </a:r>
            <a:r>
              <a:rPr lang="hy-AM" dirty="0" err="1" smtClean="0"/>
              <a:t>Կատրինա</a:t>
            </a:r>
            <a:r>
              <a:rPr lang="hy-AM" dirty="0" smtClean="0"/>
              <a:t> Մարտիրոսյան</a:t>
            </a:r>
          </a:p>
          <a:p>
            <a:r>
              <a:rPr lang="hy-AM" dirty="0" err="1" smtClean="0"/>
              <a:t>Դասավար</a:t>
            </a:r>
            <a:r>
              <a:rPr lang="hy-AM" dirty="0" smtClean="0"/>
              <a:t>՝ Գոհար Սմբատյան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903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Շերամ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y-AM" dirty="0" err="1"/>
              <a:t>Ընտանեցվել</a:t>
            </a:r>
            <a:r>
              <a:rPr lang="hy-AM" dirty="0"/>
              <a:t> է Չինաստանում՝ մեր </a:t>
            </a:r>
            <a:r>
              <a:rPr lang="hy-AM" dirty="0" err="1"/>
              <a:t>թվականությունից</a:t>
            </a:r>
            <a:r>
              <a:rPr lang="hy-AM" dirty="0"/>
              <a:t> 3 </a:t>
            </a:r>
            <a:r>
              <a:rPr lang="hy-AM" dirty="0" err="1"/>
              <a:t>հզ․տարի</a:t>
            </a:r>
            <a:r>
              <a:rPr lang="hy-AM" dirty="0"/>
              <a:t> առաջ։ </a:t>
            </a:r>
            <a:r>
              <a:rPr lang="hy-AM" dirty="0" err="1"/>
              <a:t>Մետաքսագործը</a:t>
            </a:r>
            <a:r>
              <a:rPr lang="hy-AM" dirty="0"/>
              <a:t> բավական խոշոր թիթեռ է, որի </a:t>
            </a:r>
            <a:r>
              <a:rPr lang="hy-AM" dirty="0" err="1"/>
              <a:t>թևերի</a:t>
            </a:r>
            <a:r>
              <a:rPr lang="hy-AM" dirty="0"/>
              <a:t> բացվածքը 40-60 </a:t>
            </a:r>
            <a:r>
              <a:rPr lang="hy-AM" dirty="0" err="1"/>
              <a:t>մմ</a:t>
            </a:r>
            <a:r>
              <a:rPr lang="hy-AM" dirty="0"/>
              <a:t> է։ </a:t>
            </a:r>
            <a:r>
              <a:rPr lang="hy-AM" dirty="0" err="1"/>
              <a:t>Թևերն</a:t>
            </a:r>
            <a:r>
              <a:rPr lang="hy-AM" dirty="0"/>
              <a:t> ունեն կեղտոտ սպիտակ գունավորում՝ գորշ դարչնագույն </a:t>
            </a:r>
            <a:r>
              <a:rPr lang="hy-AM" dirty="0" err="1"/>
              <a:t>խայտերով</a:t>
            </a:r>
            <a:r>
              <a:rPr lang="hy-AM" dirty="0"/>
              <a:t>։ </a:t>
            </a:r>
            <a:r>
              <a:rPr lang="hy-AM" dirty="0" err="1"/>
              <a:t>Առջևի</a:t>
            </a:r>
            <a:r>
              <a:rPr lang="hy-AM" dirty="0"/>
              <a:t> </a:t>
            </a:r>
            <a:r>
              <a:rPr lang="hy-AM" dirty="0" err="1"/>
              <a:t>թևն</a:t>
            </a:r>
            <a:r>
              <a:rPr lang="hy-AM" dirty="0"/>
              <a:t> ունեն կտրվածք արտաքին եզրում։ </a:t>
            </a:r>
            <a:r>
              <a:rPr lang="hy-AM" dirty="0" err="1"/>
              <a:t>Արուների</a:t>
            </a:r>
            <a:r>
              <a:rPr lang="hy-AM" dirty="0"/>
              <a:t> բեղիկները խիստ արտահայտված </a:t>
            </a:r>
            <a:r>
              <a:rPr lang="hy-AM" dirty="0" err="1"/>
              <a:t>սանրավոր</a:t>
            </a:r>
            <a:r>
              <a:rPr lang="hy-AM" dirty="0"/>
              <a:t> են, </a:t>
            </a:r>
            <a:r>
              <a:rPr lang="hy-AM" dirty="0" err="1"/>
              <a:t>էգերինը</a:t>
            </a:r>
            <a:r>
              <a:rPr lang="hy-AM" dirty="0"/>
              <a:t>՝ </a:t>
            </a:r>
            <a:r>
              <a:rPr lang="hy-AM" dirty="0" err="1"/>
              <a:t>սանրավոր</a:t>
            </a:r>
            <a:r>
              <a:rPr lang="hy-AM" dirty="0"/>
              <a:t>։ 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252643"/>
            <a:ext cx="2879935" cy="1924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9165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Մեղուներ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y-AM" dirty="0"/>
              <a:t>Մեղուները մեղրատու բույսերի ծաղիկների նեկտարից պատրաստում են մեղր։ </a:t>
            </a:r>
            <a:r>
              <a:rPr lang="hy-AM" dirty="0" err="1"/>
              <a:t>Մեղվաընտանիքը</a:t>
            </a:r>
            <a:r>
              <a:rPr lang="hy-AM" dirty="0"/>
              <a:t> կենսաբանական ամբողջություն է, որտեղ բոլոր անհատները </a:t>
            </a:r>
            <a:r>
              <a:rPr lang="hy-AM" dirty="0" err="1"/>
              <a:t>փողկապված</a:t>
            </a:r>
            <a:r>
              <a:rPr lang="hy-AM" dirty="0"/>
              <a:t> են և ընդունակ չեն ինքնուրույն գոյության։ Աշխատավոր մեղուն ապրում է 26–40 օր։ Ձմռանը մեղուները չեն քնում և սնվում են իրենց պատրաստած մեղրով</a:t>
            </a:r>
            <a:r>
              <a:rPr lang="hy-AM" dirty="0" smtClean="0"/>
              <a:t>։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297680"/>
            <a:ext cx="2824059" cy="1879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95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Մեղուներ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y-AM" dirty="0"/>
              <a:t>Հասուն մեղուները նրանց </a:t>
            </a:r>
            <a:r>
              <a:rPr lang="hy-AM" dirty="0" err="1"/>
              <a:t>ևս</a:t>
            </a:r>
            <a:r>
              <a:rPr lang="hy-AM" dirty="0"/>
              <a:t> կերակրում են մեղրով ու </a:t>
            </a:r>
            <a:r>
              <a:rPr lang="hy-AM" dirty="0" err="1"/>
              <a:t>ծաղկափոշիով</a:t>
            </a:r>
            <a:r>
              <a:rPr lang="hy-AM" dirty="0"/>
              <a:t>։ Միայն մայր մեղուն է, որ ոչ մի աշխատանք չի կատարում, և դեռ ինքն է մշտական հոգատարություն պահանջում։ </a:t>
            </a:r>
            <a:r>
              <a:rPr lang="ru-RU" dirty="0" err="1"/>
              <a:t>Սակայն</a:t>
            </a:r>
            <a:r>
              <a:rPr lang="ru-RU" dirty="0"/>
              <a:t> </a:t>
            </a:r>
            <a:r>
              <a:rPr lang="ru-RU" dirty="0" err="1"/>
              <a:t>նա</a:t>
            </a:r>
            <a:r>
              <a:rPr lang="ru-RU" dirty="0"/>
              <a:t> </a:t>
            </a:r>
            <a:r>
              <a:rPr lang="ru-RU" dirty="0" err="1"/>
              <a:t>միակն</a:t>
            </a:r>
            <a:r>
              <a:rPr lang="ru-RU" dirty="0"/>
              <a:t> է, </a:t>
            </a:r>
            <a:r>
              <a:rPr lang="ru-RU" dirty="0" err="1"/>
              <a:t>որ</a:t>
            </a:r>
            <a:r>
              <a:rPr lang="ru-RU" dirty="0"/>
              <a:t> </a:t>
            </a:r>
            <a:r>
              <a:rPr lang="ru-RU" dirty="0" err="1"/>
              <a:t>փեթակում</a:t>
            </a:r>
            <a:r>
              <a:rPr lang="ru-RU" dirty="0"/>
              <a:t> </a:t>
            </a:r>
            <a:r>
              <a:rPr lang="ru-RU" dirty="0" err="1"/>
              <a:t>ձվեր</a:t>
            </a:r>
            <a:r>
              <a:rPr lang="ru-RU" dirty="0"/>
              <a:t> է </a:t>
            </a:r>
            <a:r>
              <a:rPr lang="ru-RU" dirty="0" err="1"/>
              <a:t>դնում</a:t>
            </a:r>
            <a:r>
              <a:rPr lang="ru-RU" dirty="0"/>
              <a:t>։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001294"/>
            <a:ext cx="271462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2718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117</Words>
  <Application>Microsoft Office PowerPoint</Application>
  <PresentationFormat>Широкоэкранный</PresentationFormat>
  <Paragraphs>10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Շերամ և Մեղուներ</vt:lpstr>
      <vt:lpstr>Շերամ</vt:lpstr>
      <vt:lpstr>Մեղուներ</vt:lpstr>
      <vt:lpstr>Մեղուներ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Շերամ և Մեղուներ</dc:title>
  <dc:creator>Admin</dc:creator>
  <cp:lastModifiedBy>Admin</cp:lastModifiedBy>
  <cp:revision>3</cp:revision>
  <dcterms:created xsi:type="dcterms:W3CDTF">2022-05-03T13:24:06Z</dcterms:created>
  <dcterms:modified xsi:type="dcterms:W3CDTF">2022-05-03T18:17:38Z</dcterms:modified>
</cp:coreProperties>
</file>